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22583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Frag Hurts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outer limits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FF499C4-74B8-4AF9-95F5-06A861D611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072" y="3490407"/>
            <a:ext cx="6870583" cy="47749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Frag Hurts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Frag Hurts is a 16 round, 80 point, Comstock course of fire. There are 8 IPSC targets and 2 falling plates.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143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2021-03-11T15:18:48Z</dcterms:modified>
  <cp:category>Shooting</cp:category>
</cp:coreProperties>
</file>

<file path=docProps/thumbnail.jpeg>
</file>